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1"/>
  </p:notesMasterIdLst>
  <p:handoutMasterIdLst>
    <p:handoutMasterId r:id="rId12"/>
  </p:handoutMasterIdLst>
  <p:sldIdLst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766" autoAdjust="0"/>
  </p:normalViewPr>
  <p:slideViewPr>
    <p:cSldViewPr snapToGrid="0">
      <p:cViewPr varScale="1">
        <p:scale>
          <a:sx n="63" d="100"/>
          <a:sy n="63" d="100"/>
        </p:scale>
        <p:origin x="1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17-3-2020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17-3-2020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dgnederland.nl/sdg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sustainabledevelopment/sustainable-development-goal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>
                <a:hlinkClick r:id="rId3"/>
              </a:rPr>
              <a:t>https://www.sdgnederland.nl/sdgs/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085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>
                <a:hlinkClick r:id="rId3"/>
              </a:rPr>
              <a:t>https://www.un.org/sustainabledevelopment/sustainable-development-goals/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EBC8-C5E3-42E0-9600-21ABA058DD4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55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pqVmvMCmp0" TargetMode="Externa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.org/sustainabledevelopment/sustainable-development-goal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019081"/>
          </a:xfrm>
        </p:spPr>
        <p:txBody>
          <a:bodyPr anchor="t"/>
          <a:lstStyle/>
          <a:p>
            <a:r>
              <a:rPr lang="nl-NL" sz="4400" b="1" dirty="0" smtClean="0"/>
              <a:t>Stad van de toekomst</a:t>
            </a:r>
            <a:br>
              <a:rPr lang="nl-NL" sz="4400" b="1" dirty="0" smtClean="0"/>
            </a:br>
            <a:r>
              <a:rPr lang="nl-NL" sz="4400" b="1" i="1" dirty="0" err="1" smtClean="0"/>
              <a:t>Sustainable</a:t>
            </a:r>
            <a:r>
              <a:rPr lang="nl-NL" sz="4400" b="1" i="1" dirty="0" smtClean="0"/>
              <a:t> Development Goals (</a:t>
            </a:r>
            <a:r>
              <a:rPr lang="nl-NL" sz="4400" b="1" i="1" dirty="0" err="1" smtClean="0"/>
              <a:t>SDGs</a:t>
            </a:r>
            <a:r>
              <a:rPr lang="nl-NL" sz="4400" b="1" i="1" dirty="0" smtClean="0"/>
              <a:t>)</a:t>
            </a:r>
            <a:endParaRPr lang="nl-NL" sz="4400" b="1" dirty="0"/>
          </a:p>
        </p:txBody>
      </p:sp>
      <p:pic>
        <p:nvPicPr>
          <p:cNvPr id="5" name="Picture 4" descr="Afbeeldingsresultaat voor stad van de toekoms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72"/>
          <a:stretch/>
        </p:blipFill>
        <p:spPr bwMode="auto">
          <a:xfrm>
            <a:off x="2987973" y="2791470"/>
            <a:ext cx="6216049" cy="336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fbeeldingsresultaat voor sdg logo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96" y="1938030"/>
            <a:ext cx="1595601" cy="136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pqVmvMCmp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973275"/>
            <a:ext cx="9144000" cy="5143500"/>
          </a:xfrm>
          <a:prstGeom prst="rect">
            <a:avLst/>
          </a:prstGeom>
        </p:spPr>
      </p:pic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23" b="31147"/>
          <a:stretch/>
        </p:blipFill>
        <p:spPr bwMode="auto">
          <a:xfrm>
            <a:off x="2951616" y="44361"/>
            <a:ext cx="6288768" cy="92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3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23" b="31147"/>
          <a:stretch/>
        </p:blipFill>
        <p:spPr bwMode="auto">
          <a:xfrm>
            <a:off x="2951616" y="44361"/>
            <a:ext cx="6288768" cy="92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hoek 1"/>
          <p:cNvSpPr/>
          <p:nvPr/>
        </p:nvSpPr>
        <p:spPr>
          <a:xfrm>
            <a:off x="809897" y="1580606"/>
            <a:ext cx="106462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dirty="0">
                <a:solidFill>
                  <a:srgbClr val="000000"/>
                </a:solidFill>
                <a:latin typeface="Open Sans"/>
              </a:rPr>
              <a:t>De </a:t>
            </a:r>
            <a:r>
              <a:rPr lang="nl-NL" sz="2400" b="1" dirty="0" err="1">
                <a:solidFill>
                  <a:srgbClr val="0070C0"/>
                </a:solidFill>
                <a:latin typeface="Open Sans"/>
              </a:rPr>
              <a:t>SDG’s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 (</a:t>
            </a:r>
            <a:r>
              <a:rPr lang="nl-NL" sz="2400" b="1" dirty="0" err="1">
                <a:solidFill>
                  <a:srgbClr val="0070C0"/>
                </a:solidFill>
                <a:latin typeface="Open Sans"/>
              </a:rPr>
              <a:t>Sustainable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 Development Goals 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of Duurzame Ontwikkelingsdoelen) zijn 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zeventien doelen 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om van de 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wereld een betere plek te maken in 2030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. De </a:t>
            </a:r>
            <a:r>
              <a:rPr lang="nl-NL" sz="2400" dirty="0" err="1">
                <a:solidFill>
                  <a:srgbClr val="000000"/>
                </a:solidFill>
                <a:latin typeface="Open Sans"/>
              </a:rPr>
              <a:t>SDG’s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 zijn afgesproken door de landen die zijn aangesloten bij de Verenigde Naties (VN), waaronder Nederland. De doelen kwamen er op basis van wereldwijde inbreng van organisaties en individuen.    </a:t>
            </a:r>
            <a:endParaRPr lang="nl-NL" sz="2400" dirty="0">
              <a:solidFill>
                <a:srgbClr val="FFFFFF"/>
              </a:solidFill>
              <a:latin typeface="Open Sans"/>
            </a:endParaRPr>
          </a:p>
          <a:p>
            <a:pPr algn="just"/>
            <a:r>
              <a:rPr lang="nl-NL" sz="2400" dirty="0">
                <a:solidFill>
                  <a:srgbClr val="000000"/>
                </a:solidFill>
                <a:latin typeface="Open Sans"/>
              </a:rPr>
              <a:t>De Duurzame Ontwikkelingsdoelen startten in 2015 en lopen nog tot 2030. Ze zijn een mondiaal kompas voor uitdagingen als 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armoede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onderwijs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 en de </a:t>
            </a:r>
            <a:r>
              <a:rPr lang="nl-NL" sz="2400" b="1" dirty="0">
                <a:solidFill>
                  <a:srgbClr val="0070C0"/>
                </a:solidFill>
                <a:latin typeface="Open Sans"/>
              </a:rPr>
              <a:t>klimaatcrisis</a:t>
            </a:r>
            <a:r>
              <a:rPr lang="nl-NL" sz="2400" dirty="0">
                <a:solidFill>
                  <a:srgbClr val="000000"/>
                </a:solidFill>
                <a:latin typeface="Open Sans"/>
              </a:rPr>
              <a:t>.</a:t>
            </a:r>
            <a:endParaRPr lang="nl-NL" sz="2400" b="0" i="0" dirty="0">
              <a:solidFill>
                <a:srgbClr val="FFFFFF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7924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sd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87" y="901336"/>
            <a:ext cx="10179230" cy="508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66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beeldingsresultaat voor waarbor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680" y="4455526"/>
            <a:ext cx="2941320" cy="173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un sd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0131"/>
            <a:ext cx="12646025" cy="26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769257" y="3834039"/>
            <a:ext cx="10668000" cy="1325563"/>
          </a:xfrm>
        </p:spPr>
        <p:txBody>
          <a:bodyPr/>
          <a:lstStyle/>
          <a:p>
            <a:pPr algn="ctr"/>
            <a:r>
              <a:rPr lang="nl-NL" dirty="0" smtClean="0"/>
              <a:t>Hoe worden de </a:t>
            </a:r>
            <a:r>
              <a:rPr lang="nl-NL" dirty="0" err="1" smtClean="0"/>
              <a:t>Sustainable</a:t>
            </a:r>
            <a:r>
              <a:rPr lang="nl-NL" dirty="0" smtClean="0"/>
              <a:t> Development Goals gewaarborgd in de stad van de toekomst?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02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Beoordelingsformulier visiedocument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87" y="1962149"/>
            <a:ext cx="8661026" cy="265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schemas.openxmlformats.org/package/2006/metadata/core-properties"/>
    <ds:schemaRef ds:uri="http://purl.org/dc/dcmitype/"/>
    <ds:schemaRef ds:uri="http://purl.org/dc/elements/1.1/"/>
    <ds:schemaRef ds:uri="34354c1b-6b8c-435b-ad50-990538c19557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47a28104-336f-447d-946e-e305ac2bcd4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C0912B-4CB9-4452-9998-26E342EA98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3380</TotalTime>
  <Words>128</Words>
  <Application>Microsoft Office PowerPoint</Application>
  <PresentationFormat>Breedbeeld</PresentationFormat>
  <Paragraphs>9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Thema1</vt:lpstr>
      <vt:lpstr>Stad van de toekomst Sustainable Development Goals (SDGs)</vt:lpstr>
      <vt:lpstr>PowerPoint-presentatie</vt:lpstr>
      <vt:lpstr>PowerPoint-presentatie</vt:lpstr>
      <vt:lpstr>PowerPoint-presentatie</vt:lpstr>
      <vt:lpstr>Hoe worden de Sustainable Development Goals gewaarborgd in de stad van de toekomst?</vt:lpstr>
      <vt:lpstr>Beoordelingsformulier visiedocument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47</cp:revision>
  <dcterms:created xsi:type="dcterms:W3CDTF">2017-09-05T13:31:36Z</dcterms:created>
  <dcterms:modified xsi:type="dcterms:W3CDTF">2020-03-17T14:18:31Z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